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>
        <p:scale>
          <a:sx n="75" d="100"/>
          <a:sy n="75" d="100"/>
        </p:scale>
        <p:origin x="18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AC13-73DA-0D49-316F-B7489E271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87C12-6E2C-DFA3-982C-92E84A4B6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459A-793C-4BB3-183A-E40B3B45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955C-CF57-8BAA-B902-EE4BC2D8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C1E3-2E71-22D0-0E2E-7077FF08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939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0E90-73D4-FEC3-A71C-19D2738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9EDD0-BB06-E105-5179-3011A181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2919-8B0F-5DDF-E028-E0253A54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5FA2-B8AB-5D28-6328-F8A73A86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06DE-4473-B5E3-CF75-5684DA72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275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96297-356F-5B50-15C0-6CED99F2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E70CC-F5BD-6B5E-BF66-3BB63B70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2096-EECD-961F-ACA0-D6B76F49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834F-AF46-9025-6F4B-1B1F9812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AB8D-1B01-827D-26AB-50528D81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554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9998-5CF9-DD2E-1C05-AB6F3471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7E4A-4BA0-0158-180D-DA638724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E475E-DCE4-8C2A-7813-5C6C00E3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8209-F2EE-AFAA-9B11-B71333A8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AE76-C15F-52AE-9475-D67CFCBA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3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AFBB-1A94-F8C6-7FBD-7431D4E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2B50F-5BA8-0593-39CA-7627101B8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501C-BF62-0457-7EE9-147B0349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97E7-F857-19B3-3D48-F9EB1FA4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C16B-007D-B4DA-4B72-1E549385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56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2302-E25C-8DA6-6E79-E47E791D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5DAD-CFE9-4578-A878-4D69C2137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D9216-0B5F-998F-E390-975431EB0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A5A63-B564-ECC1-2A6E-DD666854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07042-4827-CCC6-CBA8-57ABE8E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46320-E10C-B57B-E28B-F13586F0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79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7388-5812-1CC2-4E79-E536DB7F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BD42E-7FFD-291E-CAF8-CC4BC962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7F5BC-D0D1-1575-BDD7-056FE6ECE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08CBD-294C-C383-FC0A-3D110FAA1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0958C-EE03-11EF-6B64-25811A9F7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5D4DA-B847-C4DC-81E7-408EC729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9AF89-3A40-161A-37DD-DC935906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C1551-4417-35F2-1FA5-0C004A7B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343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A873-CBF1-31C8-5971-D0BDF774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BDF4-B72E-58F1-6940-F90B0B97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8AB9-9D4B-8776-FA9B-AEA879D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3075E-1499-CB8E-4642-5016A911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5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C6A1C-B1D4-5449-7700-D3E952AD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59F92-96EF-26E4-0AC7-EEF06563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4B773-7103-AAC2-9405-47020A23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241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4A78-F062-F4B0-9E4D-CDF3C6AA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7FD7-0567-E589-6367-632FBD3D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1E8FC-09A8-D378-7A17-75876D91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59245-8EBE-FE2B-CE89-B64AC140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57241-770C-A6E7-EA06-BC81775D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E9826-6065-7CD8-AF74-476F05F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9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6B3E-0E70-F845-586F-AEDE8D57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DEC26-1823-9836-2978-11A9DFA2C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6511-5BC2-A9F7-EACD-6A30A330A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A4A2-FD2E-BC45-E600-706089A3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89D3-A04A-FB3E-3164-EB46BDB0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D3490-52D6-4072-1D72-0B69B3A8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1A202-294B-07ED-9BA2-9ABA88A1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BAFCB-D802-B7E4-BD98-82CBD5A6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CD9-E034-3E87-9ACA-E06E0C3CB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571C-B139-A3A0-60C0-6E166F38B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F0DD-127C-1220-0408-A175BD3F7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96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3335B039-3142-516A-1084-A7491A0F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5F6BD-0B6D-84D0-8E9A-5795958A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ED928-BC06-B7FA-447A-9B363A22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86687-942D-E8DC-2C61-6C90933CC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1288"/>
            <a:ext cx="10287000" cy="176371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MY" sz="7200" b="1" i="1" dirty="0">
                <a:ln/>
                <a:solidFill>
                  <a:srgbClr val="92D050"/>
                </a:solidFill>
              </a:rPr>
              <a:t>IPEMIGAS</a:t>
            </a:r>
            <a:br>
              <a:rPr lang="en-MY" sz="9600" b="1" i="1" dirty="0">
                <a:ln/>
                <a:solidFill>
                  <a:srgbClr val="92D050"/>
                </a:solidFill>
              </a:rPr>
            </a:br>
            <a:r>
              <a:rPr lang="en-MY" sz="3600" b="1" i="1" dirty="0">
                <a:ln/>
                <a:solidFill>
                  <a:srgbClr val="92D050"/>
                </a:solidFill>
              </a:rPr>
              <a:t> </a:t>
            </a:r>
            <a:r>
              <a:rPr lang="en-MY" sz="3600" b="1" i="1" dirty="0" err="1">
                <a:ln/>
                <a:solidFill>
                  <a:srgbClr val="92D050"/>
                </a:solidFill>
              </a:rPr>
              <a:t>Bahagian</a:t>
            </a:r>
            <a:r>
              <a:rPr lang="en-MY" sz="3600" b="1" i="1" dirty="0">
                <a:ln/>
                <a:solidFill>
                  <a:srgbClr val="92D050"/>
                </a:solidFill>
              </a:rPr>
              <a:t> Malaysia</a:t>
            </a:r>
            <a:endParaRPr lang="en-MY" sz="9600" b="1" i="1" dirty="0">
              <a:ln/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C09FE-31F5-6A26-CCE5-16DB2B584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620963"/>
            <a:ext cx="10287000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MY" sz="4400" b="1" i="1" dirty="0">
                <a:ln/>
                <a:solidFill>
                  <a:schemeClr val="accent4"/>
                </a:solidFill>
              </a:rPr>
              <a:t>4 August 2025</a:t>
            </a:r>
          </a:p>
        </p:txBody>
      </p:sp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8C217DE8-1F33-CE2C-1899-1A5D74C73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628649" y="4543425"/>
            <a:ext cx="3414465" cy="103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28" name="Picture 4" descr="Keahlian DPMM Negeri – Dewan Perniagaan Melayu Malaysia">
            <a:extLst>
              <a:ext uri="{FF2B5EF4-FFF2-40B4-BE49-F238E27FC236}">
                <a16:creationId xmlns:a16="http://schemas.microsoft.com/office/drawing/2014/main" id="{4A3A7D24-838B-A70C-EF42-204A1A48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531" y="857249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967F576-E84F-9452-17A4-3DCE3235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48" y="2214572"/>
            <a:ext cx="1570027" cy="15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6BDF-61CF-D361-59A9-D4D1F9AC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181B-D7CA-067F-1008-DF33581C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4ABCF7-1CCF-FE12-79C4-AA7372BD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54" y="1323845"/>
            <a:ext cx="4158021" cy="1512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BD844-20CD-0425-DBC8-8CFFFEEF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3" y="5534155"/>
            <a:ext cx="11279174" cy="580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BDB9C-1E16-06B9-D340-B16CAE4A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3327" y="2029555"/>
            <a:ext cx="7666794" cy="3943478"/>
          </a:xfrm>
          <a:prstGeom prst="rect">
            <a:avLst/>
          </a:prstGeom>
        </p:spPr>
      </p:pic>
      <p:pic>
        <p:nvPicPr>
          <p:cNvPr id="1034" name="Picture 10" descr="Orbit Engineering &amp; Maintenance Services Sdn Bhd News Dot, Label, Text ...">
            <a:extLst>
              <a:ext uri="{FF2B5EF4-FFF2-40B4-BE49-F238E27FC236}">
                <a16:creationId xmlns:a16="http://schemas.microsoft.com/office/drawing/2014/main" id="{BA1C99EF-3AEE-4466-65EB-A1E2C2B0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54" y="2915806"/>
            <a:ext cx="3356419" cy="33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IPEMIGAS  Bahagian Malaysia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MyID-Pro Digital</dc:creator>
  <cp:lastModifiedBy>MyID-Pro Digital</cp:lastModifiedBy>
  <cp:revision>1</cp:revision>
  <dcterms:created xsi:type="dcterms:W3CDTF">2025-08-03T16:58:10Z</dcterms:created>
  <dcterms:modified xsi:type="dcterms:W3CDTF">2025-08-03T17:26:29Z</dcterms:modified>
</cp:coreProperties>
</file>